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5408275" cy="43561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FF"/>
    <a:srgbClr val="DA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AF7CBC-136A-44D7-86BA-10DDA83BAE56}" v="31" dt="2023-03-01T04:39:22.8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4" autoAdjust="0"/>
    <p:restoredTop sz="94660"/>
  </p:normalViewPr>
  <p:slideViewPr>
    <p:cSldViewPr snapToGrid="0">
      <p:cViewPr>
        <p:scale>
          <a:sx n="75" d="100"/>
          <a:sy n="75" d="100"/>
        </p:scale>
        <p:origin x="14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上原 知美" userId="0121e2cc-9289-408c-b0ec-5e0126a77b48" providerId="ADAL" clId="{96AF7CBC-136A-44D7-86BA-10DDA83BAE56}"/>
    <pc:docChg chg="undo custSel addSld delSld modSld">
      <pc:chgData name="上原 知美" userId="0121e2cc-9289-408c-b0ec-5e0126a77b48" providerId="ADAL" clId="{96AF7CBC-136A-44D7-86BA-10DDA83BAE56}" dt="2023-03-01T04:41:32.832" v="164" actId="1076"/>
      <pc:docMkLst>
        <pc:docMk/>
      </pc:docMkLst>
      <pc:sldChg chg="del">
        <pc:chgData name="上原 知美" userId="0121e2cc-9289-408c-b0ec-5e0126a77b48" providerId="ADAL" clId="{96AF7CBC-136A-44D7-86BA-10DDA83BAE56}" dt="2023-03-01T04:39:32.732" v="159" actId="2696"/>
        <pc:sldMkLst>
          <pc:docMk/>
          <pc:sldMk cId="3558594851" sldId="256"/>
        </pc:sldMkLst>
      </pc:sldChg>
      <pc:sldChg chg="modSp add del mod setBg">
        <pc:chgData name="上原 知美" userId="0121e2cc-9289-408c-b0ec-5e0126a77b48" providerId="ADAL" clId="{96AF7CBC-136A-44D7-86BA-10DDA83BAE56}" dt="2023-03-01T04:22:48.772" v="3"/>
        <pc:sldMkLst>
          <pc:docMk/>
          <pc:sldMk cId="0" sldId="257"/>
        </pc:sldMkLst>
        <pc:picChg chg="mod">
          <ac:chgData name="上原 知美" userId="0121e2cc-9289-408c-b0ec-5e0126a77b48" providerId="ADAL" clId="{96AF7CBC-136A-44D7-86BA-10DDA83BAE56}" dt="2023-03-01T04:22:37.014" v="2" actId="1076"/>
          <ac:picMkLst>
            <pc:docMk/>
            <pc:sldMk cId="0" sldId="257"/>
            <ac:picMk id="6" creationId="{00000000-0000-0000-0000-000000000000}"/>
          </ac:picMkLst>
        </pc:picChg>
      </pc:sldChg>
      <pc:sldChg chg="addSp delSp modSp new mod setBg">
        <pc:chgData name="上原 知美" userId="0121e2cc-9289-408c-b0ec-5e0126a77b48" providerId="ADAL" clId="{96AF7CBC-136A-44D7-86BA-10DDA83BAE56}" dt="2023-03-01T04:41:32.832" v="164" actId="1076"/>
        <pc:sldMkLst>
          <pc:docMk/>
          <pc:sldMk cId="2844460642" sldId="257"/>
        </pc:sldMkLst>
        <pc:spChg chg="del">
          <ac:chgData name="上原 知美" userId="0121e2cc-9289-408c-b0ec-5e0126a77b48" providerId="ADAL" clId="{96AF7CBC-136A-44D7-86BA-10DDA83BAE56}" dt="2023-03-01T04:22:58.239" v="5" actId="478"/>
          <ac:spMkLst>
            <pc:docMk/>
            <pc:sldMk cId="2844460642" sldId="257"/>
            <ac:spMk id="2" creationId="{014F753F-58C6-A027-39C2-115B497F3FE4}"/>
          </ac:spMkLst>
        </pc:spChg>
        <pc:spChg chg="del">
          <ac:chgData name="上原 知美" userId="0121e2cc-9289-408c-b0ec-5e0126a77b48" providerId="ADAL" clId="{96AF7CBC-136A-44D7-86BA-10DDA83BAE56}" dt="2023-03-01T04:22:58.239" v="5" actId="478"/>
          <ac:spMkLst>
            <pc:docMk/>
            <pc:sldMk cId="2844460642" sldId="257"/>
            <ac:spMk id="3" creationId="{B868F202-5181-4533-B551-F3AF96FD896B}"/>
          </ac:spMkLst>
        </pc:spChg>
        <pc:spChg chg="add del mod">
          <ac:chgData name="上原 知美" userId="0121e2cc-9289-408c-b0ec-5e0126a77b48" providerId="ADAL" clId="{96AF7CBC-136A-44D7-86BA-10DDA83BAE56}" dt="2023-03-01T04:23:27.109" v="8"/>
          <ac:spMkLst>
            <pc:docMk/>
            <pc:sldMk cId="2844460642" sldId="257"/>
            <ac:spMk id="4" creationId="{7CDE3EC1-F498-9198-9051-A3CCF83C6D41}"/>
          </ac:spMkLst>
        </pc:spChg>
        <pc:spChg chg="add del mod">
          <ac:chgData name="上原 知美" userId="0121e2cc-9289-408c-b0ec-5e0126a77b48" providerId="ADAL" clId="{96AF7CBC-136A-44D7-86BA-10DDA83BAE56}" dt="2023-03-01T04:32:04.479" v="42"/>
          <ac:spMkLst>
            <pc:docMk/>
            <pc:sldMk cId="2844460642" sldId="257"/>
            <ac:spMk id="12" creationId="{EC2BCBC5-4BB7-2A51-0649-5D5C356E1A7D}"/>
          </ac:spMkLst>
        </pc:spChg>
        <pc:spChg chg="add del mod">
          <ac:chgData name="上原 知美" userId="0121e2cc-9289-408c-b0ec-5e0126a77b48" providerId="ADAL" clId="{96AF7CBC-136A-44D7-86BA-10DDA83BAE56}" dt="2023-03-01T04:33:00.098" v="48"/>
          <ac:spMkLst>
            <pc:docMk/>
            <pc:sldMk cId="2844460642" sldId="257"/>
            <ac:spMk id="13" creationId="{3E6E5F8F-587A-A536-4361-449B5B559B95}"/>
          </ac:spMkLst>
        </pc:spChg>
        <pc:spChg chg="add del mod">
          <ac:chgData name="上原 知美" userId="0121e2cc-9289-408c-b0ec-5e0126a77b48" providerId="ADAL" clId="{96AF7CBC-136A-44D7-86BA-10DDA83BAE56}" dt="2023-03-01T04:32:59.619" v="47"/>
          <ac:spMkLst>
            <pc:docMk/>
            <pc:sldMk cId="2844460642" sldId="257"/>
            <ac:spMk id="14" creationId="{989A72A0-7000-F8B2-ED6A-7A729DFA9F2D}"/>
          </ac:spMkLst>
        </pc:spChg>
        <pc:spChg chg="add del mod">
          <ac:chgData name="上原 知美" userId="0121e2cc-9289-408c-b0ec-5e0126a77b48" providerId="ADAL" clId="{96AF7CBC-136A-44D7-86BA-10DDA83BAE56}" dt="2023-03-01T04:33:01.950" v="50"/>
          <ac:spMkLst>
            <pc:docMk/>
            <pc:sldMk cId="2844460642" sldId="257"/>
            <ac:spMk id="15" creationId="{17325954-805C-418D-0539-6A7FDD6C98B2}"/>
          </ac:spMkLst>
        </pc:spChg>
        <pc:spChg chg="add del mod">
          <ac:chgData name="上原 知美" userId="0121e2cc-9289-408c-b0ec-5e0126a77b48" providerId="ADAL" clId="{96AF7CBC-136A-44D7-86BA-10DDA83BAE56}" dt="2023-03-01T04:33:07.755" v="52"/>
          <ac:spMkLst>
            <pc:docMk/>
            <pc:sldMk cId="2844460642" sldId="257"/>
            <ac:spMk id="16" creationId="{DD91AE8A-F023-2DD6-02F7-14B9EFC98553}"/>
          </ac:spMkLst>
        </pc:spChg>
        <pc:spChg chg="add del mod">
          <ac:chgData name="上原 知美" userId="0121e2cc-9289-408c-b0ec-5e0126a77b48" providerId="ADAL" clId="{96AF7CBC-136A-44D7-86BA-10DDA83BAE56}" dt="2023-03-01T04:35:44.027" v="98"/>
          <ac:spMkLst>
            <pc:docMk/>
            <pc:sldMk cId="2844460642" sldId="257"/>
            <ac:spMk id="21" creationId="{BE109690-F98F-96C8-A849-B739D0E61FC6}"/>
          </ac:spMkLst>
        </pc:spChg>
        <pc:spChg chg="add mod">
          <ac:chgData name="上原 知美" userId="0121e2cc-9289-408c-b0ec-5e0126a77b48" providerId="ADAL" clId="{96AF7CBC-136A-44D7-86BA-10DDA83BAE56}" dt="2023-03-01T04:39:22.857" v="157"/>
          <ac:spMkLst>
            <pc:docMk/>
            <pc:sldMk cId="2844460642" sldId="257"/>
            <ac:spMk id="28" creationId="{101A283B-C425-B7CD-BA56-3E7EBDAE309B}"/>
          </ac:spMkLst>
        </pc:spChg>
        <pc:spChg chg="add mod">
          <ac:chgData name="上原 知美" userId="0121e2cc-9289-408c-b0ec-5e0126a77b48" providerId="ADAL" clId="{96AF7CBC-136A-44D7-86BA-10DDA83BAE56}" dt="2023-03-01T04:39:27.185" v="158" actId="1076"/>
          <ac:spMkLst>
            <pc:docMk/>
            <pc:sldMk cId="2844460642" sldId="257"/>
            <ac:spMk id="29" creationId="{BA878589-C8B0-F573-7716-4826DA9B1518}"/>
          </ac:spMkLst>
        </pc:spChg>
        <pc:picChg chg="add del mod">
          <ac:chgData name="上原 知美" userId="0121e2cc-9289-408c-b0ec-5e0126a77b48" providerId="ADAL" clId="{96AF7CBC-136A-44D7-86BA-10DDA83BAE56}" dt="2023-03-01T04:29:59.402" v="14" actId="478"/>
          <ac:picMkLst>
            <pc:docMk/>
            <pc:sldMk cId="2844460642" sldId="257"/>
            <ac:picMk id="6" creationId="{3A5957B8-436D-517C-8B4F-FE74A15A8D78}"/>
          </ac:picMkLst>
        </pc:picChg>
        <pc:picChg chg="add mod">
          <ac:chgData name="上原 知美" userId="0121e2cc-9289-408c-b0ec-5e0126a77b48" providerId="ADAL" clId="{96AF7CBC-136A-44D7-86BA-10DDA83BAE56}" dt="2023-03-01T04:30:32.711" v="17" actId="14100"/>
          <ac:picMkLst>
            <pc:docMk/>
            <pc:sldMk cId="2844460642" sldId="257"/>
            <ac:picMk id="7" creationId="{6B559910-6E9A-5BFC-15BF-4D3401715C8D}"/>
          </ac:picMkLst>
        </pc:picChg>
        <pc:picChg chg="add mod">
          <ac:chgData name="上原 知美" userId="0121e2cc-9289-408c-b0ec-5e0126a77b48" providerId="ADAL" clId="{96AF7CBC-136A-44D7-86BA-10DDA83BAE56}" dt="2023-03-01T04:39:58.184" v="160" actId="14100"/>
          <ac:picMkLst>
            <pc:docMk/>
            <pc:sldMk cId="2844460642" sldId="257"/>
            <ac:picMk id="8" creationId="{E15DCF20-512E-6EB6-E662-1D4707D9291D}"/>
          </ac:picMkLst>
        </pc:picChg>
        <pc:picChg chg="add mod ord">
          <ac:chgData name="上原 知美" userId="0121e2cc-9289-408c-b0ec-5e0126a77b48" providerId="ADAL" clId="{96AF7CBC-136A-44D7-86BA-10DDA83BAE56}" dt="2023-03-01T04:40:21.823" v="163" actId="14100"/>
          <ac:picMkLst>
            <pc:docMk/>
            <pc:sldMk cId="2844460642" sldId="257"/>
            <ac:picMk id="9" creationId="{DF3FDC32-4BB7-F570-8C1D-9816AA604ED9}"/>
          </ac:picMkLst>
        </pc:picChg>
        <pc:picChg chg="add mod">
          <ac:chgData name="上原 知美" userId="0121e2cc-9289-408c-b0ec-5e0126a77b48" providerId="ADAL" clId="{96AF7CBC-136A-44D7-86BA-10DDA83BAE56}" dt="2023-03-01T04:31:20.632" v="28" actId="14100"/>
          <ac:picMkLst>
            <pc:docMk/>
            <pc:sldMk cId="2844460642" sldId="257"/>
            <ac:picMk id="10" creationId="{698DF9C0-BCD9-37C6-295A-8D411645AC8B}"/>
          </ac:picMkLst>
        </pc:picChg>
        <pc:picChg chg="add mod">
          <ac:chgData name="上原 知美" userId="0121e2cc-9289-408c-b0ec-5e0126a77b48" providerId="ADAL" clId="{96AF7CBC-136A-44D7-86BA-10DDA83BAE56}" dt="2023-03-01T04:38:57.888" v="155" actId="1076"/>
          <ac:picMkLst>
            <pc:docMk/>
            <pc:sldMk cId="2844460642" sldId="257"/>
            <ac:picMk id="11" creationId="{2FA68419-8431-6D0F-B5C2-D37F3D6CC304}"/>
          </ac:picMkLst>
        </pc:picChg>
        <pc:picChg chg="add mod ord">
          <ac:chgData name="上原 知美" userId="0121e2cc-9289-408c-b0ec-5e0126a77b48" providerId="ADAL" clId="{96AF7CBC-136A-44D7-86BA-10DDA83BAE56}" dt="2023-03-01T04:41:32.832" v="164" actId="1076"/>
          <ac:picMkLst>
            <pc:docMk/>
            <pc:sldMk cId="2844460642" sldId="257"/>
            <ac:picMk id="18" creationId="{91397ECE-7F06-DCB7-0192-8BBBCE080DA2}"/>
          </ac:picMkLst>
        </pc:picChg>
        <pc:picChg chg="add mod">
          <ac:chgData name="上原 知美" userId="0121e2cc-9289-408c-b0ec-5e0126a77b48" providerId="ADAL" clId="{96AF7CBC-136A-44D7-86BA-10DDA83BAE56}" dt="2023-03-01T04:38:18.388" v="153" actId="1036"/>
          <ac:picMkLst>
            <pc:docMk/>
            <pc:sldMk cId="2844460642" sldId="257"/>
            <ac:picMk id="20" creationId="{33E6A871-E2F0-D876-3D94-C31C9AB42C6D}"/>
          </ac:picMkLst>
        </pc:picChg>
        <pc:picChg chg="add mod">
          <ac:chgData name="上原 知美" userId="0121e2cc-9289-408c-b0ec-5e0126a77b48" providerId="ADAL" clId="{96AF7CBC-136A-44D7-86BA-10DDA83BAE56}" dt="2023-03-01T04:38:55.824" v="154" actId="1076"/>
          <ac:picMkLst>
            <pc:docMk/>
            <pc:sldMk cId="2844460642" sldId="257"/>
            <ac:picMk id="22" creationId="{85F61E01-9C54-3868-98D8-7F3F5D32379F}"/>
          </ac:picMkLst>
        </pc:picChg>
        <pc:picChg chg="add mod">
          <ac:chgData name="上原 知美" userId="0121e2cc-9289-408c-b0ec-5e0126a77b48" providerId="ADAL" clId="{96AF7CBC-136A-44D7-86BA-10DDA83BAE56}" dt="2023-03-01T04:36:41.049" v="104" actId="1076"/>
          <ac:picMkLst>
            <pc:docMk/>
            <pc:sldMk cId="2844460642" sldId="257"/>
            <ac:picMk id="23" creationId="{668ACCCF-53D5-E572-1A25-A198CD0316B2}"/>
          </ac:picMkLst>
        </pc:picChg>
        <pc:picChg chg="add mod">
          <ac:chgData name="上原 知美" userId="0121e2cc-9289-408c-b0ec-5e0126a77b48" providerId="ADAL" clId="{96AF7CBC-136A-44D7-86BA-10DDA83BAE56}" dt="2023-03-01T04:37:19.537" v="114" actId="1076"/>
          <ac:picMkLst>
            <pc:docMk/>
            <pc:sldMk cId="2844460642" sldId="257"/>
            <ac:picMk id="25" creationId="{A950940E-AC12-361B-F402-2E663B9116F6}"/>
          </ac:picMkLst>
        </pc:picChg>
        <pc:picChg chg="add mod">
          <ac:chgData name="上原 知美" userId="0121e2cc-9289-408c-b0ec-5e0126a77b48" providerId="ADAL" clId="{96AF7CBC-136A-44D7-86BA-10DDA83BAE56}" dt="2023-03-01T04:37:27.097" v="116" actId="1076"/>
          <ac:picMkLst>
            <pc:docMk/>
            <pc:sldMk cId="2844460642" sldId="257"/>
            <ac:picMk id="27" creationId="{D02E9786-CD6A-19A4-6E36-65A8891CA8C5}"/>
          </ac:picMkLst>
        </pc:picChg>
      </pc:sldChg>
      <pc:sldChg chg="add del setBg">
        <pc:chgData name="上原 知美" userId="0121e2cc-9289-408c-b0ec-5e0126a77b48" providerId="ADAL" clId="{96AF7CBC-136A-44D7-86BA-10DDA83BAE56}" dt="2023-03-01T04:32:11.770" v="44"/>
        <pc:sldMkLst>
          <pc:docMk/>
          <pc:sldMk cId="0" sldId="258"/>
        </pc:sldMkLst>
      </pc:sldChg>
    </pc:docChg>
  </pc:docChgLst>
  <pc:docChgLst>
    <pc:chgData name="上原 知美" userId="0121e2cc-9289-408c-b0ec-5e0126a77b48" providerId="ADAL" clId="{196DCB8B-16A1-4EAD-A2DF-00A203F5667A}"/>
    <pc:docChg chg="undo custSel modSld">
      <pc:chgData name="上原 知美" userId="0121e2cc-9289-408c-b0ec-5e0126a77b48" providerId="ADAL" clId="{196DCB8B-16A1-4EAD-A2DF-00A203F5667A}" dt="2022-07-27T00:52:15.854" v="356" actId="14100"/>
      <pc:docMkLst>
        <pc:docMk/>
      </pc:docMkLst>
      <pc:sldChg chg="addSp delSp modSp mod setBg">
        <pc:chgData name="上原 知美" userId="0121e2cc-9289-408c-b0ec-5e0126a77b48" providerId="ADAL" clId="{196DCB8B-16A1-4EAD-A2DF-00A203F5667A}" dt="2022-07-27T00:52:15.854" v="356" actId="14100"/>
        <pc:sldMkLst>
          <pc:docMk/>
          <pc:sldMk cId="3558594851" sldId="256"/>
        </pc:sldMkLst>
        <pc:spChg chg="del mod">
          <ac:chgData name="上原 知美" userId="0121e2cc-9289-408c-b0ec-5e0126a77b48" providerId="ADAL" clId="{196DCB8B-16A1-4EAD-A2DF-00A203F5667A}" dt="2022-07-27T00:43:50.912" v="247" actId="478"/>
          <ac:spMkLst>
            <pc:docMk/>
            <pc:sldMk cId="3558594851" sldId="256"/>
            <ac:spMk id="6" creationId="{E9E07C98-862B-4E2C-BC41-0355CD92EB2B}"/>
          </ac:spMkLst>
        </pc:spChg>
        <pc:spChg chg="mod">
          <ac:chgData name="上原 知美" userId="0121e2cc-9289-408c-b0ec-5e0126a77b48" providerId="ADAL" clId="{196DCB8B-16A1-4EAD-A2DF-00A203F5667A}" dt="2022-07-27T00:45:14.485" v="255" actId="692"/>
          <ac:spMkLst>
            <pc:docMk/>
            <pc:sldMk cId="3558594851" sldId="256"/>
            <ac:spMk id="7" creationId="{39E39ACE-DE77-4D0E-9523-5E43F083D179}"/>
          </ac:spMkLst>
        </pc:spChg>
        <pc:spChg chg="mod">
          <ac:chgData name="上原 知美" userId="0121e2cc-9289-408c-b0ec-5e0126a77b48" providerId="ADAL" clId="{196DCB8B-16A1-4EAD-A2DF-00A203F5667A}" dt="2022-07-27T00:51:23.180" v="348" actId="207"/>
          <ac:spMkLst>
            <pc:docMk/>
            <pc:sldMk cId="3558594851" sldId="256"/>
            <ac:spMk id="8" creationId="{117F5850-DC0B-4B73-80AA-1960A2CB4F98}"/>
          </ac:spMkLst>
        </pc:spChg>
        <pc:spChg chg="mod">
          <ac:chgData name="上原 知美" userId="0121e2cc-9289-408c-b0ec-5e0126a77b48" providerId="ADAL" clId="{196DCB8B-16A1-4EAD-A2DF-00A203F5667A}" dt="2022-07-27T00:52:15.854" v="356" actId="14100"/>
          <ac:spMkLst>
            <pc:docMk/>
            <pc:sldMk cId="3558594851" sldId="256"/>
            <ac:spMk id="9" creationId="{090AE94A-90C2-4AF3-AF26-FF1F2EBAE417}"/>
          </ac:spMkLst>
        </pc:spChg>
        <pc:spChg chg="mod">
          <ac:chgData name="上原 知美" userId="0121e2cc-9289-408c-b0ec-5e0126a77b48" providerId="ADAL" clId="{196DCB8B-16A1-4EAD-A2DF-00A203F5667A}" dt="2022-07-27T00:44:34.159" v="252" actId="1076"/>
          <ac:spMkLst>
            <pc:docMk/>
            <pc:sldMk cId="3558594851" sldId="256"/>
            <ac:spMk id="10" creationId="{4D7331A0-137F-40AE-9D74-CB318CECAEAD}"/>
          </ac:spMkLst>
        </pc:spChg>
        <pc:spChg chg="mod">
          <ac:chgData name="上原 知美" userId="0121e2cc-9289-408c-b0ec-5e0126a77b48" providerId="ADAL" clId="{196DCB8B-16A1-4EAD-A2DF-00A203F5667A}" dt="2022-07-27T00:44:38.274" v="253" actId="1076"/>
          <ac:spMkLst>
            <pc:docMk/>
            <pc:sldMk cId="3558594851" sldId="256"/>
            <ac:spMk id="11" creationId="{12AFEE5B-5F65-49E4-9CC5-F9CB18EDABD0}"/>
          </ac:spMkLst>
        </pc:spChg>
        <pc:spChg chg="mod">
          <ac:chgData name="上原 知美" userId="0121e2cc-9289-408c-b0ec-5e0126a77b48" providerId="ADAL" clId="{196DCB8B-16A1-4EAD-A2DF-00A203F5667A}" dt="2022-07-27T00:45:49.077" v="256"/>
          <ac:spMkLst>
            <pc:docMk/>
            <pc:sldMk cId="3558594851" sldId="256"/>
            <ac:spMk id="15" creationId="{DE7B5851-E8CE-7569-3014-5B086C10076D}"/>
          </ac:spMkLst>
        </pc:spChg>
        <pc:spChg chg="mod">
          <ac:chgData name="上原 知美" userId="0121e2cc-9289-408c-b0ec-5e0126a77b48" providerId="ADAL" clId="{196DCB8B-16A1-4EAD-A2DF-00A203F5667A}" dt="2022-07-27T00:45:49.077" v="256"/>
          <ac:spMkLst>
            <pc:docMk/>
            <pc:sldMk cId="3558594851" sldId="256"/>
            <ac:spMk id="16" creationId="{6C351B5B-A9F4-ED03-35BD-4E8E879880F5}"/>
          </ac:spMkLst>
        </pc:spChg>
        <pc:spChg chg="mod">
          <ac:chgData name="上原 知美" userId="0121e2cc-9289-408c-b0ec-5e0126a77b48" providerId="ADAL" clId="{196DCB8B-16A1-4EAD-A2DF-00A203F5667A}" dt="2022-07-27T00:45:49.077" v="256"/>
          <ac:spMkLst>
            <pc:docMk/>
            <pc:sldMk cId="3558594851" sldId="256"/>
            <ac:spMk id="17" creationId="{61BD239C-7E14-FC7D-273C-5802D9B90B30}"/>
          </ac:spMkLst>
        </pc:spChg>
        <pc:spChg chg="mod">
          <ac:chgData name="上原 知美" userId="0121e2cc-9289-408c-b0ec-5e0126a77b48" providerId="ADAL" clId="{196DCB8B-16A1-4EAD-A2DF-00A203F5667A}" dt="2022-07-27T00:45:49.077" v="256"/>
          <ac:spMkLst>
            <pc:docMk/>
            <pc:sldMk cId="3558594851" sldId="256"/>
            <ac:spMk id="18" creationId="{CB70E3EE-06CD-DC3F-0AA4-B6BC9479CAD2}"/>
          </ac:spMkLst>
        </pc:spChg>
        <pc:spChg chg="mod">
          <ac:chgData name="上原 知美" userId="0121e2cc-9289-408c-b0ec-5e0126a77b48" providerId="ADAL" clId="{196DCB8B-16A1-4EAD-A2DF-00A203F5667A}" dt="2022-07-27T00:45:49.077" v="256"/>
          <ac:spMkLst>
            <pc:docMk/>
            <pc:sldMk cId="3558594851" sldId="256"/>
            <ac:spMk id="19" creationId="{9E020CA3-67D5-0AE8-63F7-D966FFF35748}"/>
          </ac:spMkLst>
        </pc:spChg>
        <pc:grpChg chg="mod">
          <ac:chgData name="上原 知美" userId="0121e2cc-9289-408c-b0ec-5e0126a77b48" providerId="ADAL" clId="{196DCB8B-16A1-4EAD-A2DF-00A203F5667A}" dt="2022-07-27T00:43:28.601" v="244" actId="1076"/>
          <ac:grpSpMkLst>
            <pc:docMk/>
            <pc:sldMk cId="3558594851" sldId="256"/>
            <ac:grpSpMk id="12" creationId="{073CC740-57E9-42D9-AC81-8BF242963113}"/>
          </ac:grpSpMkLst>
        </pc:grpChg>
        <pc:grpChg chg="add mod ord">
          <ac:chgData name="上原 知美" userId="0121e2cc-9289-408c-b0ec-5e0126a77b48" providerId="ADAL" clId="{196DCB8B-16A1-4EAD-A2DF-00A203F5667A}" dt="2022-07-27T00:46:15.253" v="265" actId="1076"/>
          <ac:grpSpMkLst>
            <pc:docMk/>
            <pc:sldMk cId="3558594851" sldId="256"/>
            <ac:grpSpMk id="14" creationId="{21BC9F19-F038-242E-8330-494DA9CDD76C}"/>
          </ac:grpSpMkLst>
        </pc:grpChg>
        <pc:picChg chg="del">
          <ac:chgData name="上原 知美" userId="0121e2cc-9289-408c-b0ec-5e0126a77b48" providerId="ADAL" clId="{196DCB8B-16A1-4EAD-A2DF-00A203F5667A}" dt="2022-07-27T00:42:50.201" v="237" actId="478"/>
          <ac:picMkLst>
            <pc:docMk/>
            <pc:sldMk cId="3558594851" sldId="256"/>
            <ac:picMk id="5" creationId="{BEF800C4-F439-48FC-B8DC-7218A8CC96B4}"/>
          </ac:picMkLst>
        </pc:picChg>
        <pc:picChg chg="add mod ord">
          <ac:chgData name="上原 知美" userId="0121e2cc-9289-408c-b0ec-5e0126a77b48" providerId="ADAL" clId="{196DCB8B-16A1-4EAD-A2DF-00A203F5667A}" dt="2022-07-27T00:44:07.419" v="250" actId="1076"/>
          <ac:picMkLst>
            <pc:docMk/>
            <pc:sldMk cId="3558594851" sldId="256"/>
            <ac:picMk id="13" creationId="{BD26BEA6-BCF6-D7DF-1FA2-44D49D42FE18}"/>
          </ac:picMkLst>
        </pc:picChg>
        <pc:picChg chg="add del mod ord">
          <ac:chgData name="上原 知美" userId="0121e2cc-9289-408c-b0ec-5e0126a77b48" providerId="ADAL" clId="{196DCB8B-16A1-4EAD-A2DF-00A203F5667A}" dt="2022-07-27T00:51:39.996" v="350" actId="1076"/>
          <ac:picMkLst>
            <pc:docMk/>
            <pc:sldMk cId="3558594851" sldId="256"/>
            <ac:picMk id="20" creationId="{17D11723-53CF-FE8F-5523-240993CECCCE}"/>
          </ac:picMkLst>
        </pc:picChg>
      </pc:sldChg>
    </pc:docChg>
  </pc:docChgLst>
  <pc:docChgLst>
    <pc:chgData name="上原 知美" userId="0121e2cc-9289-408c-b0ec-5e0126a77b48" providerId="ADAL" clId="{4910AA33-4DB7-42D3-9463-E001570DA50D}"/>
    <pc:docChg chg="undo custSel modSld">
      <pc:chgData name="上原 知美" userId="0121e2cc-9289-408c-b0ec-5e0126a77b48" providerId="ADAL" clId="{4910AA33-4DB7-42D3-9463-E001570DA50D}" dt="2022-10-17T00:29:30.844" v="419" actId="1076"/>
      <pc:docMkLst>
        <pc:docMk/>
      </pc:docMkLst>
      <pc:sldChg chg="addSp delSp modSp mod setBg">
        <pc:chgData name="上原 知美" userId="0121e2cc-9289-408c-b0ec-5e0126a77b48" providerId="ADAL" clId="{4910AA33-4DB7-42D3-9463-E001570DA50D}" dt="2022-10-17T00:29:30.844" v="419" actId="1076"/>
        <pc:sldMkLst>
          <pc:docMk/>
          <pc:sldMk cId="3558594851" sldId="256"/>
        </pc:sldMkLst>
        <pc:spChg chg="add mod">
          <ac:chgData name="上原 知美" userId="0121e2cc-9289-408c-b0ec-5e0126a77b48" providerId="ADAL" clId="{4910AA33-4DB7-42D3-9463-E001570DA50D}" dt="2022-10-16T23:38:59.234" v="75" actId="164"/>
          <ac:spMkLst>
            <pc:docMk/>
            <pc:sldMk cId="3558594851" sldId="256"/>
            <ac:spMk id="2" creationId="{F4DCF261-0C89-99AE-0114-0CCA81348962}"/>
          </ac:spMkLst>
        </pc:spChg>
        <pc:spChg chg="add mod">
          <ac:chgData name="上原 知美" userId="0121e2cc-9289-408c-b0ec-5e0126a77b48" providerId="ADAL" clId="{4910AA33-4DB7-42D3-9463-E001570DA50D}" dt="2022-10-16T23:45:37.894" v="217" actId="571"/>
          <ac:spMkLst>
            <pc:docMk/>
            <pc:sldMk cId="3558594851" sldId="256"/>
            <ac:spMk id="4" creationId="{BF80289F-9269-A74A-EB08-016D809CE704}"/>
          </ac:spMkLst>
        </pc:spChg>
        <pc:spChg chg="add mod">
          <ac:chgData name="上原 知美" userId="0121e2cc-9289-408c-b0ec-5e0126a77b48" providerId="ADAL" clId="{4910AA33-4DB7-42D3-9463-E001570DA50D}" dt="2022-10-16T23:45:40.742" v="219" actId="571"/>
          <ac:spMkLst>
            <pc:docMk/>
            <pc:sldMk cId="3558594851" sldId="256"/>
            <ac:spMk id="5" creationId="{DBE051C5-930C-E1C8-12E0-13A0BF14970E}"/>
          </ac:spMkLst>
        </pc:spChg>
        <pc:spChg chg="add mod">
          <ac:chgData name="上原 知美" userId="0121e2cc-9289-408c-b0ec-5e0126a77b48" providerId="ADAL" clId="{4910AA33-4DB7-42D3-9463-E001570DA50D}" dt="2022-10-16T23:45:50.988" v="223" actId="571"/>
          <ac:spMkLst>
            <pc:docMk/>
            <pc:sldMk cId="3558594851" sldId="256"/>
            <ac:spMk id="6" creationId="{69977616-8EA6-9EDC-ED04-BAADCE8D7810}"/>
          </ac:spMkLst>
        </pc:spChg>
        <pc:spChg chg="mod topLvl">
          <ac:chgData name="上原 知美" userId="0121e2cc-9289-408c-b0ec-5e0126a77b48" providerId="ADAL" clId="{4910AA33-4DB7-42D3-9463-E001570DA50D}" dt="2022-10-17T00:05:32.036" v="385" actId="207"/>
          <ac:spMkLst>
            <pc:docMk/>
            <pc:sldMk cId="3558594851" sldId="256"/>
            <ac:spMk id="7" creationId="{39E39ACE-DE77-4D0E-9523-5E43F083D179}"/>
          </ac:spMkLst>
        </pc:spChg>
        <pc:spChg chg="mod topLvl">
          <ac:chgData name="上原 知美" userId="0121e2cc-9289-408c-b0ec-5e0126a77b48" providerId="ADAL" clId="{4910AA33-4DB7-42D3-9463-E001570DA50D}" dt="2022-10-16T23:47:25.055" v="236" actId="1076"/>
          <ac:spMkLst>
            <pc:docMk/>
            <pc:sldMk cId="3558594851" sldId="256"/>
            <ac:spMk id="8" creationId="{117F5850-DC0B-4B73-80AA-1960A2CB4F98}"/>
          </ac:spMkLst>
        </pc:spChg>
        <pc:spChg chg="mod topLvl">
          <ac:chgData name="上原 知美" userId="0121e2cc-9289-408c-b0ec-5e0126a77b48" providerId="ADAL" clId="{4910AA33-4DB7-42D3-9463-E001570DA50D}" dt="2022-10-16T23:57:48.201" v="344" actId="692"/>
          <ac:spMkLst>
            <pc:docMk/>
            <pc:sldMk cId="3558594851" sldId="256"/>
            <ac:spMk id="9" creationId="{090AE94A-90C2-4AF3-AF26-FF1F2EBAE417}"/>
          </ac:spMkLst>
        </pc:spChg>
        <pc:spChg chg="mod topLvl">
          <ac:chgData name="上原 知美" userId="0121e2cc-9289-408c-b0ec-5e0126a77b48" providerId="ADAL" clId="{4910AA33-4DB7-42D3-9463-E001570DA50D}" dt="2022-10-16T23:47:20.247" v="235" actId="1076"/>
          <ac:spMkLst>
            <pc:docMk/>
            <pc:sldMk cId="3558594851" sldId="256"/>
            <ac:spMk id="10" creationId="{4D7331A0-137F-40AE-9D74-CB318CECAEAD}"/>
          </ac:spMkLst>
        </pc:spChg>
        <pc:spChg chg="mod topLvl">
          <ac:chgData name="上原 知美" userId="0121e2cc-9289-408c-b0ec-5e0126a77b48" providerId="ADAL" clId="{4910AA33-4DB7-42D3-9463-E001570DA50D}" dt="2022-10-16T23:47:20.247" v="235" actId="1076"/>
          <ac:spMkLst>
            <pc:docMk/>
            <pc:sldMk cId="3558594851" sldId="256"/>
            <ac:spMk id="11" creationId="{12AFEE5B-5F65-49E4-9CC5-F9CB18EDABD0}"/>
          </ac:spMkLst>
        </pc:spChg>
        <pc:spChg chg="add mod">
          <ac:chgData name="上原 知美" userId="0121e2cc-9289-408c-b0ec-5e0126a77b48" providerId="ADAL" clId="{4910AA33-4DB7-42D3-9463-E001570DA50D}" dt="2022-10-17T00:29:09.232" v="414" actId="1076"/>
          <ac:spMkLst>
            <pc:docMk/>
            <pc:sldMk cId="3558594851" sldId="256"/>
            <ac:spMk id="21" creationId="{E7F6F741-5F26-A334-29DB-5B414D64D548}"/>
          </ac:spMkLst>
        </pc:spChg>
        <pc:grpChg chg="add mod ord">
          <ac:chgData name="上原 知美" userId="0121e2cc-9289-408c-b0ec-5e0126a77b48" providerId="ADAL" clId="{4910AA33-4DB7-42D3-9463-E001570DA50D}" dt="2022-10-17T00:28:34.181" v="408" actId="167"/>
          <ac:grpSpMkLst>
            <pc:docMk/>
            <pc:sldMk cId="3558594851" sldId="256"/>
            <ac:grpSpMk id="3" creationId="{1A6E3E4C-EC6F-B699-552E-82CC213447A2}"/>
          </ac:grpSpMkLst>
        </pc:grpChg>
        <pc:grpChg chg="del mod">
          <ac:chgData name="上原 知美" userId="0121e2cc-9289-408c-b0ec-5e0126a77b48" providerId="ADAL" clId="{4910AA33-4DB7-42D3-9463-E001570DA50D}" dt="2022-10-16T23:46:45.598" v="230" actId="165"/>
          <ac:grpSpMkLst>
            <pc:docMk/>
            <pc:sldMk cId="3558594851" sldId="256"/>
            <ac:grpSpMk id="12" creationId="{073CC740-57E9-42D9-AC81-8BF242963113}"/>
          </ac:grpSpMkLst>
        </pc:grpChg>
        <pc:grpChg chg="mod ord">
          <ac:chgData name="上原 知美" userId="0121e2cc-9289-408c-b0ec-5e0126a77b48" providerId="ADAL" clId="{4910AA33-4DB7-42D3-9463-E001570DA50D}" dt="2022-10-17T00:28:28.176" v="407" actId="167"/>
          <ac:grpSpMkLst>
            <pc:docMk/>
            <pc:sldMk cId="3558594851" sldId="256"/>
            <ac:grpSpMk id="14" creationId="{21BC9F19-F038-242E-8330-494DA9CDD76C}"/>
          </ac:grpSpMkLst>
        </pc:grpChg>
        <pc:picChg chg="mod ord">
          <ac:chgData name="上原 知美" userId="0121e2cc-9289-408c-b0ec-5e0126a77b48" providerId="ADAL" clId="{4910AA33-4DB7-42D3-9463-E001570DA50D}" dt="2022-10-16T23:38:59.234" v="75" actId="164"/>
          <ac:picMkLst>
            <pc:docMk/>
            <pc:sldMk cId="3558594851" sldId="256"/>
            <ac:picMk id="13" creationId="{BD26BEA6-BCF6-D7DF-1FA2-44D49D42FE18}"/>
          </ac:picMkLst>
        </pc:picChg>
        <pc:picChg chg="del mod">
          <ac:chgData name="上原 知美" userId="0121e2cc-9289-408c-b0ec-5e0126a77b48" providerId="ADAL" clId="{4910AA33-4DB7-42D3-9463-E001570DA50D}" dt="2022-10-17T00:29:14.928" v="415" actId="478"/>
          <ac:picMkLst>
            <pc:docMk/>
            <pc:sldMk cId="3558594851" sldId="256"/>
            <ac:picMk id="20" creationId="{17D11723-53CF-FE8F-5523-240993CECCCE}"/>
          </ac:picMkLst>
        </pc:picChg>
        <pc:picChg chg="add del mod">
          <ac:chgData name="上原 知美" userId="0121e2cc-9289-408c-b0ec-5e0126a77b48" providerId="ADAL" clId="{4910AA33-4DB7-42D3-9463-E001570DA50D}" dt="2022-10-17T00:26:15.465" v="394" actId="478"/>
          <ac:picMkLst>
            <pc:docMk/>
            <pc:sldMk cId="3558594851" sldId="256"/>
            <ac:picMk id="23" creationId="{50C65731-7429-E429-F4C2-45EC1E35C40D}"/>
          </ac:picMkLst>
        </pc:picChg>
        <pc:picChg chg="add del">
          <ac:chgData name="上原 知美" userId="0121e2cc-9289-408c-b0ec-5e0126a77b48" providerId="ADAL" clId="{4910AA33-4DB7-42D3-9463-E001570DA50D}" dt="2022-10-17T00:26:07.849" v="392" actId="478"/>
          <ac:picMkLst>
            <pc:docMk/>
            <pc:sldMk cId="3558594851" sldId="256"/>
            <ac:picMk id="25" creationId="{3B7742DF-E142-34D1-FDDE-B7CF87A5C9DD}"/>
          </ac:picMkLst>
        </pc:picChg>
        <pc:picChg chg="add mod ord">
          <ac:chgData name="上原 知美" userId="0121e2cc-9289-408c-b0ec-5e0126a77b48" providerId="ADAL" clId="{4910AA33-4DB7-42D3-9463-E001570DA50D}" dt="2022-10-17T00:29:30.844" v="419" actId="1076"/>
          <ac:picMkLst>
            <pc:docMk/>
            <pc:sldMk cId="3558594851" sldId="256"/>
            <ac:picMk id="27" creationId="{62EA05E8-1681-D8F3-48BD-87817792B8B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6035" y="712908"/>
            <a:ext cx="11556206" cy="1516568"/>
          </a:xfrm>
        </p:spPr>
        <p:txBody>
          <a:bodyPr anchor="b"/>
          <a:lstStyle>
            <a:lvl1pPr algn="ctr">
              <a:defRPr sz="381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6035" y="2287961"/>
            <a:ext cx="11556206" cy="1051715"/>
          </a:xfrm>
        </p:spPr>
        <p:txBody>
          <a:bodyPr/>
          <a:lstStyle>
            <a:lvl1pPr marL="0" indent="0" algn="ctr">
              <a:buNone/>
              <a:defRPr sz="1524"/>
            </a:lvl1pPr>
            <a:lvl2pPr marL="290413" indent="0" algn="ctr">
              <a:buNone/>
              <a:defRPr sz="1270"/>
            </a:lvl2pPr>
            <a:lvl3pPr marL="580827" indent="0" algn="ctr">
              <a:buNone/>
              <a:defRPr sz="1143"/>
            </a:lvl3pPr>
            <a:lvl4pPr marL="871240" indent="0" algn="ctr">
              <a:buNone/>
              <a:defRPr sz="1016"/>
            </a:lvl4pPr>
            <a:lvl5pPr marL="1161654" indent="0" algn="ctr">
              <a:buNone/>
              <a:defRPr sz="1016"/>
            </a:lvl5pPr>
            <a:lvl6pPr marL="1452067" indent="0" algn="ctr">
              <a:buNone/>
              <a:defRPr sz="1016"/>
            </a:lvl6pPr>
            <a:lvl7pPr marL="1742481" indent="0" algn="ctr">
              <a:buNone/>
              <a:defRPr sz="1016"/>
            </a:lvl7pPr>
            <a:lvl8pPr marL="2032894" indent="0" algn="ctr">
              <a:buNone/>
              <a:defRPr sz="1016"/>
            </a:lvl8pPr>
            <a:lvl9pPr marL="2323308" indent="0" algn="ctr">
              <a:buNone/>
              <a:defRPr sz="1016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58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75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26547" y="231922"/>
            <a:ext cx="3322409" cy="369159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9319" y="231922"/>
            <a:ext cx="9774624" cy="369159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37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9904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1294" y="1086001"/>
            <a:ext cx="13289637" cy="1812016"/>
          </a:xfrm>
        </p:spPr>
        <p:txBody>
          <a:bodyPr anchor="b"/>
          <a:lstStyle>
            <a:lvl1pPr>
              <a:defRPr sz="381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294" y="2915159"/>
            <a:ext cx="13289637" cy="952897"/>
          </a:xfrm>
        </p:spPr>
        <p:txBody>
          <a:bodyPr/>
          <a:lstStyle>
            <a:lvl1pPr marL="0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1pPr>
            <a:lvl2pPr marL="290413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2pPr>
            <a:lvl3pPr marL="580827" indent="0">
              <a:buNone/>
              <a:defRPr sz="1143">
                <a:solidFill>
                  <a:schemeClr val="tx1">
                    <a:tint val="75000"/>
                  </a:schemeClr>
                </a:solidFill>
              </a:defRPr>
            </a:lvl3pPr>
            <a:lvl4pPr marL="871240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4pPr>
            <a:lvl5pPr marL="1161654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5pPr>
            <a:lvl6pPr marL="1452067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6pPr>
            <a:lvl7pPr marL="1742481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7pPr>
            <a:lvl8pPr marL="2032894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8pPr>
            <a:lvl9pPr marL="2323308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01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9319" y="1159610"/>
            <a:ext cx="6548517" cy="27639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00439" y="1159610"/>
            <a:ext cx="6548517" cy="27639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91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326" y="231922"/>
            <a:ext cx="13289637" cy="84197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1326" y="1067850"/>
            <a:ext cx="6518422" cy="523337"/>
          </a:xfrm>
        </p:spPr>
        <p:txBody>
          <a:bodyPr anchor="b"/>
          <a:lstStyle>
            <a:lvl1pPr marL="0" indent="0">
              <a:buNone/>
              <a:defRPr sz="1524" b="1"/>
            </a:lvl1pPr>
            <a:lvl2pPr marL="290413" indent="0">
              <a:buNone/>
              <a:defRPr sz="1270" b="1"/>
            </a:lvl2pPr>
            <a:lvl3pPr marL="580827" indent="0">
              <a:buNone/>
              <a:defRPr sz="1143" b="1"/>
            </a:lvl3pPr>
            <a:lvl4pPr marL="871240" indent="0">
              <a:buNone/>
              <a:defRPr sz="1016" b="1"/>
            </a:lvl4pPr>
            <a:lvl5pPr marL="1161654" indent="0">
              <a:buNone/>
              <a:defRPr sz="1016" b="1"/>
            </a:lvl5pPr>
            <a:lvl6pPr marL="1452067" indent="0">
              <a:buNone/>
              <a:defRPr sz="1016" b="1"/>
            </a:lvl6pPr>
            <a:lvl7pPr marL="1742481" indent="0">
              <a:buNone/>
              <a:defRPr sz="1016" b="1"/>
            </a:lvl7pPr>
            <a:lvl8pPr marL="2032894" indent="0">
              <a:buNone/>
              <a:defRPr sz="1016" b="1"/>
            </a:lvl8pPr>
            <a:lvl9pPr marL="2323308" indent="0">
              <a:buNone/>
              <a:defRPr sz="101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1326" y="1591186"/>
            <a:ext cx="6518422" cy="23403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00439" y="1067850"/>
            <a:ext cx="6550524" cy="523337"/>
          </a:xfrm>
        </p:spPr>
        <p:txBody>
          <a:bodyPr anchor="b"/>
          <a:lstStyle>
            <a:lvl1pPr marL="0" indent="0">
              <a:buNone/>
              <a:defRPr sz="1524" b="1"/>
            </a:lvl1pPr>
            <a:lvl2pPr marL="290413" indent="0">
              <a:buNone/>
              <a:defRPr sz="1270" b="1"/>
            </a:lvl2pPr>
            <a:lvl3pPr marL="580827" indent="0">
              <a:buNone/>
              <a:defRPr sz="1143" b="1"/>
            </a:lvl3pPr>
            <a:lvl4pPr marL="871240" indent="0">
              <a:buNone/>
              <a:defRPr sz="1016" b="1"/>
            </a:lvl4pPr>
            <a:lvl5pPr marL="1161654" indent="0">
              <a:buNone/>
              <a:defRPr sz="1016" b="1"/>
            </a:lvl5pPr>
            <a:lvl6pPr marL="1452067" indent="0">
              <a:buNone/>
              <a:defRPr sz="1016" b="1"/>
            </a:lvl6pPr>
            <a:lvl7pPr marL="1742481" indent="0">
              <a:buNone/>
              <a:defRPr sz="1016" b="1"/>
            </a:lvl7pPr>
            <a:lvl8pPr marL="2032894" indent="0">
              <a:buNone/>
              <a:defRPr sz="1016" b="1"/>
            </a:lvl8pPr>
            <a:lvl9pPr marL="2323308" indent="0">
              <a:buNone/>
              <a:defRPr sz="101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00439" y="1591186"/>
            <a:ext cx="6550524" cy="23403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42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85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201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327" y="290407"/>
            <a:ext cx="4969569" cy="1016423"/>
          </a:xfrm>
        </p:spPr>
        <p:txBody>
          <a:bodyPr anchor="b"/>
          <a:lstStyle>
            <a:lvl1pPr>
              <a:defRPr sz="20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0524" y="627198"/>
            <a:ext cx="7800439" cy="3095654"/>
          </a:xfrm>
        </p:spPr>
        <p:txBody>
          <a:bodyPr/>
          <a:lstStyle>
            <a:lvl1pPr>
              <a:defRPr sz="2033"/>
            </a:lvl1pPr>
            <a:lvl2pPr>
              <a:defRPr sz="1779"/>
            </a:lvl2pPr>
            <a:lvl3pPr>
              <a:defRPr sz="1524"/>
            </a:lvl3pPr>
            <a:lvl4pPr>
              <a:defRPr sz="1270"/>
            </a:lvl4pPr>
            <a:lvl5pPr>
              <a:defRPr sz="1270"/>
            </a:lvl5pPr>
            <a:lvl6pPr>
              <a:defRPr sz="1270"/>
            </a:lvl6pPr>
            <a:lvl7pPr>
              <a:defRPr sz="1270"/>
            </a:lvl7pPr>
            <a:lvl8pPr>
              <a:defRPr sz="1270"/>
            </a:lvl8pPr>
            <a:lvl9pPr>
              <a:defRPr sz="12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1327" y="1306830"/>
            <a:ext cx="4969569" cy="2421064"/>
          </a:xfrm>
        </p:spPr>
        <p:txBody>
          <a:bodyPr/>
          <a:lstStyle>
            <a:lvl1pPr marL="0" indent="0">
              <a:buNone/>
              <a:defRPr sz="1016"/>
            </a:lvl1pPr>
            <a:lvl2pPr marL="290413" indent="0">
              <a:buNone/>
              <a:defRPr sz="889"/>
            </a:lvl2pPr>
            <a:lvl3pPr marL="580827" indent="0">
              <a:buNone/>
              <a:defRPr sz="762"/>
            </a:lvl3pPr>
            <a:lvl4pPr marL="871240" indent="0">
              <a:buNone/>
              <a:defRPr sz="635"/>
            </a:lvl4pPr>
            <a:lvl5pPr marL="1161654" indent="0">
              <a:buNone/>
              <a:defRPr sz="635"/>
            </a:lvl5pPr>
            <a:lvl6pPr marL="1452067" indent="0">
              <a:buNone/>
              <a:defRPr sz="635"/>
            </a:lvl6pPr>
            <a:lvl7pPr marL="1742481" indent="0">
              <a:buNone/>
              <a:defRPr sz="635"/>
            </a:lvl7pPr>
            <a:lvl8pPr marL="2032894" indent="0">
              <a:buNone/>
              <a:defRPr sz="635"/>
            </a:lvl8pPr>
            <a:lvl9pPr marL="2323308" indent="0">
              <a:buNone/>
              <a:defRPr sz="63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88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327" y="290407"/>
            <a:ext cx="4969569" cy="1016423"/>
          </a:xfrm>
        </p:spPr>
        <p:txBody>
          <a:bodyPr anchor="b"/>
          <a:lstStyle>
            <a:lvl1pPr>
              <a:defRPr sz="20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50524" y="627198"/>
            <a:ext cx="7800439" cy="3095654"/>
          </a:xfrm>
        </p:spPr>
        <p:txBody>
          <a:bodyPr anchor="t"/>
          <a:lstStyle>
            <a:lvl1pPr marL="0" indent="0">
              <a:buNone/>
              <a:defRPr sz="2033"/>
            </a:lvl1pPr>
            <a:lvl2pPr marL="290413" indent="0">
              <a:buNone/>
              <a:defRPr sz="1779"/>
            </a:lvl2pPr>
            <a:lvl3pPr marL="580827" indent="0">
              <a:buNone/>
              <a:defRPr sz="1524"/>
            </a:lvl3pPr>
            <a:lvl4pPr marL="871240" indent="0">
              <a:buNone/>
              <a:defRPr sz="1270"/>
            </a:lvl4pPr>
            <a:lvl5pPr marL="1161654" indent="0">
              <a:buNone/>
              <a:defRPr sz="1270"/>
            </a:lvl5pPr>
            <a:lvl6pPr marL="1452067" indent="0">
              <a:buNone/>
              <a:defRPr sz="1270"/>
            </a:lvl6pPr>
            <a:lvl7pPr marL="1742481" indent="0">
              <a:buNone/>
              <a:defRPr sz="1270"/>
            </a:lvl7pPr>
            <a:lvl8pPr marL="2032894" indent="0">
              <a:buNone/>
              <a:defRPr sz="1270"/>
            </a:lvl8pPr>
            <a:lvl9pPr marL="2323308" indent="0">
              <a:buNone/>
              <a:defRPr sz="127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1327" y="1306830"/>
            <a:ext cx="4969569" cy="2421064"/>
          </a:xfrm>
        </p:spPr>
        <p:txBody>
          <a:bodyPr/>
          <a:lstStyle>
            <a:lvl1pPr marL="0" indent="0">
              <a:buNone/>
              <a:defRPr sz="1016"/>
            </a:lvl1pPr>
            <a:lvl2pPr marL="290413" indent="0">
              <a:buNone/>
              <a:defRPr sz="889"/>
            </a:lvl2pPr>
            <a:lvl3pPr marL="580827" indent="0">
              <a:buNone/>
              <a:defRPr sz="762"/>
            </a:lvl3pPr>
            <a:lvl4pPr marL="871240" indent="0">
              <a:buNone/>
              <a:defRPr sz="635"/>
            </a:lvl4pPr>
            <a:lvl5pPr marL="1161654" indent="0">
              <a:buNone/>
              <a:defRPr sz="635"/>
            </a:lvl5pPr>
            <a:lvl6pPr marL="1452067" indent="0">
              <a:buNone/>
              <a:defRPr sz="635"/>
            </a:lvl6pPr>
            <a:lvl7pPr marL="1742481" indent="0">
              <a:buNone/>
              <a:defRPr sz="635"/>
            </a:lvl7pPr>
            <a:lvl8pPr marL="2032894" indent="0">
              <a:buNone/>
              <a:defRPr sz="635"/>
            </a:lvl8pPr>
            <a:lvl9pPr marL="2323308" indent="0">
              <a:buNone/>
              <a:defRPr sz="63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560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9319" y="231922"/>
            <a:ext cx="13289637" cy="841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9319" y="1159610"/>
            <a:ext cx="13289637" cy="2763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59319" y="4037460"/>
            <a:ext cx="3466862" cy="2319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C2934-01D1-481E-A2DF-DD68D52F1BEB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3991" y="4037460"/>
            <a:ext cx="5200293" cy="2319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82094" y="4037460"/>
            <a:ext cx="3466862" cy="2319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D0B4A-BF76-4214-A586-155F79CB4D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924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80827" rtl="0" eaLnBrk="1" latinLnBrk="0" hangingPunct="1">
        <a:lnSpc>
          <a:spcPct val="90000"/>
        </a:lnSpc>
        <a:spcBef>
          <a:spcPct val="0"/>
        </a:spcBef>
        <a:buNone/>
        <a:defRPr kumimoji="1" sz="27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207" indent="-145207" algn="l" defTabSz="580827" rtl="0" eaLnBrk="1" latinLnBrk="0" hangingPunct="1">
        <a:lnSpc>
          <a:spcPct val="90000"/>
        </a:lnSpc>
        <a:spcBef>
          <a:spcPts val="635"/>
        </a:spcBef>
        <a:buFont typeface="Arial" panose="020B0604020202020204" pitchFamily="34" charset="0"/>
        <a:buChar char="•"/>
        <a:defRPr kumimoji="1" sz="1779" kern="1200">
          <a:solidFill>
            <a:schemeClr val="tx1"/>
          </a:solidFill>
          <a:latin typeface="+mn-lt"/>
          <a:ea typeface="+mn-ea"/>
          <a:cs typeface="+mn-cs"/>
        </a:defRPr>
      </a:lvl1pPr>
      <a:lvl2pPr marL="435620" indent="-145207" algn="l" defTabSz="580827" rtl="0" eaLnBrk="1" latinLnBrk="0" hangingPunct="1">
        <a:lnSpc>
          <a:spcPct val="90000"/>
        </a:lnSpc>
        <a:spcBef>
          <a:spcPts val="318"/>
        </a:spcBef>
        <a:buFont typeface="Arial" panose="020B0604020202020204" pitchFamily="34" charset="0"/>
        <a:buChar char="•"/>
        <a:defRPr kumimoji="1"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726034" indent="-145207" algn="l" defTabSz="580827" rtl="0" eaLnBrk="1" latinLnBrk="0" hangingPunct="1">
        <a:lnSpc>
          <a:spcPct val="90000"/>
        </a:lnSpc>
        <a:spcBef>
          <a:spcPts val="318"/>
        </a:spcBef>
        <a:buFont typeface="Arial" panose="020B0604020202020204" pitchFamily="34" charset="0"/>
        <a:buChar char="•"/>
        <a:defRPr kumimoji="1" sz="1270" kern="1200">
          <a:solidFill>
            <a:schemeClr val="tx1"/>
          </a:solidFill>
          <a:latin typeface="+mn-lt"/>
          <a:ea typeface="+mn-ea"/>
          <a:cs typeface="+mn-cs"/>
        </a:defRPr>
      </a:lvl3pPr>
      <a:lvl4pPr marL="1016447" indent="-145207" algn="l" defTabSz="580827" rtl="0" eaLnBrk="1" latinLnBrk="0" hangingPunct="1">
        <a:lnSpc>
          <a:spcPct val="90000"/>
        </a:lnSpc>
        <a:spcBef>
          <a:spcPts val="318"/>
        </a:spcBef>
        <a:buFont typeface="Arial" panose="020B0604020202020204" pitchFamily="34" charset="0"/>
        <a:buChar char="•"/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4pPr>
      <a:lvl5pPr marL="1306860" indent="-145207" algn="l" defTabSz="580827" rtl="0" eaLnBrk="1" latinLnBrk="0" hangingPunct="1">
        <a:lnSpc>
          <a:spcPct val="90000"/>
        </a:lnSpc>
        <a:spcBef>
          <a:spcPts val="318"/>
        </a:spcBef>
        <a:buFont typeface="Arial" panose="020B0604020202020204" pitchFamily="34" charset="0"/>
        <a:buChar char="•"/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5pPr>
      <a:lvl6pPr marL="1597274" indent="-145207" algn="l" defTabSz="580827" rtl="0" eaLnBrk="1" latinLnBrk="0" hangingPunct="1">
        <a:lnSpc>
          <a:spcPct val="90000"/>
        </a:lnSpc>
        <a:spcBef>
          <a:spcPts val="318"/>
        </a:spcBef>
        <a:buFont typeface="Arial" panose="020B0604020202020204" pitchFamily="34" charset="0"/>
        <a:buChar char="•"/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6pPr>
      <a:lvl7pPr marL="1887687" indent="-145207" algn="l" defTabSz="580827" rtl="0" eaLnBrk="1" latinLnBrk="0" hangingPunct="1">
        <a:lnSpc>
          <a:spcPct val="90000"/>
        </a:lnSpc>
        <a:spcBef>
          <a:spcPts val="318"/>
        </a:spcBef>
        <a:buFont typeface="Arial" panose="020B0604020202020204" pitchFamily="34" charset="0"/>
        <a:buChar char="•"/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7pPr>
      <a:lvl8pPr marL="2178101" indent="-145207" algn="l" defTabSz="580827" rtl="0" eaLnBrk="1" latinLnBrk="0" hangingPunct="1">
        <a:lnSpc>
          <a:spcPct val="90000"/>
        </a:lnSpc>
        <a:spcBef>
          <a:spcPts val="318"/>
        </a:spcBef>
        <a:buFont typeface="Arial" panose="020B0604020202020204" pitchFamily="34" charset="0"/>
        <a:buChar char="•"/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8pPr>
      <a:lvl9pPr marL="2468514" indent="-145207" algn="l" defTabSz="580827" rtl="0" eaLnBrk="1" latinLnBrk="0" hangingPunct="1">
        <a:lnSpc>
          <a:spcPct val="90000"/>
        </a:lnSpc>
        <a:spcBef>
          <a:spcPts val="318"/>
        </a:spcBef>
        <a:buFont typeface="Arial" panose="020B0604020202020204" pitchFamily="34" charset="0"/>
        <a:buChar char="•"/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0827" rtl="0" eaLnBrk="1" latinLnBrk="0" hangingPunct="1"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1pPr>
      <a:lvl2pPr marL="290413" algn="l" defTabSz="580827" rtl="0" eaLnBrk="1" latinLnBrk="0" hangingPunct="1"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2pPr>
      <a:lvl3pPr marL="580827" algn="l" defTabSz="580827" rtl="0" eaLnBrk="1" latinLnBrk="0" hangingPunct="1"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3pPr>
      <a:lvl4pPr marL="871240" algn="l" defTabSz="580827" rtl="0" eaLnBrk="1" latinLnBrk="0" hangingPunct="1"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4pPr>
      <a:lvl5pPr marL="1161654" algn="l" defTabSz="580827" rtl="0" eaLnBrk="1" latinLnBrk="0" hangingPunct="1"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5pPr>
      <a:lvl6pPr marL="1452067" algn="l" defTabSz="580827" rtl="0" eaLnBrk="1" latinLnBrk="0" hangingPunct="1"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6pPr>
      <a:lvl7pPr marL="1742481" algn="l" defTabSz="580827" rtl="0" eaLnBrk="1" latinLnBrk="0" hangingPunct="1"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7pPr>
      <a:lvl8pPr marL="2032894" algn="l" defTabSz="580827" rtl="0" eaLnBrk="1" latinLnBrk="0" hangingPunct="1"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8pPr>
      <a:lvl9pPr marL="2323308" algn="l" defTabSz="580827" rtl="0" eaLnBrk="1" latinLnBrk="0" hangingPunct="1">
        <a:defRPr kumimoji="1" sz="11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gif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:a16="http://schemas.microsoft.com/office/drawing/2014/main" id="{6B559910-6E9A-5BFC-15BF-4D3401715C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2758" b="46007"/>
          <a:stretch>
            <a:fillRect/>
          </a:stretch>
        </p:blipFill>
        <p:spPr>
          <a:xfrm rot="-10800000">
            <a:off x="73229" y="-2"/>
            <a:ext cx="12583584" cy="4420661"/>
          </a:xfrm>
          <a:prstGeom prst="rect">
            <a:avLst/>
          </a:prstGeom>
        </p:spPr>
      </p:pic>
      <p:pic>
        <p:nvPicPr>
          <p:cNvPr id="8" name="Picture 3">
            <a:extLst>
              <a:ext uri="{FF2B5EF4-FFF2-40B4-BE49-F238E27FC236}">
                <a16:creationId xmlns:a16="http://schemas.microsoft.com/office/drawing/2014/main" id="{E15DCF20-512E-6EB6-E662-1D4707D929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2758" b="46007"/>
          <a:stretch>
            <a:fillRect/>
          </a:stretch>
        </p:blipFill>
        <p:spPr>
          <a:xfrm>
            <a:off x="509618" y="-17763"/>
            <a:ext cx="12482483" cy="4420663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698DF9C0-BCD9-37C6-295A-8D411645AC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flipH="1" flipV="1">
            <a:off x="10299699" y="0"/>
            <a:ext cx="5108575" cy="4385144"/>
          </a:xfrm>
          <a:prstGeom prst="rect">
            <a:avLst/>
          </a:prstGeom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DF3FDC32-4BB7-F570-8C1D-9816AA604ED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9453056" y="-17764"/>
            <a:ext cx="5890316" cy="4406143"/>
          </a:xfrm>
          <a:prstGeom prst="rect">
            <a:avLst/>
          </a:prstGeom>
        </p:spPr>
      </p:pic>
      <p:pic>
        <p:nvPicPr>
          <p:cNvPr id="11" name="Picture 12">
            <a:extLst>
              <a:ext uri="{FF2B5EF4-FFF2-40B4-BE49-F238E27FC236}">
                <a16:creationId xmlns:a16="http://schemas.microsoft.com/office/drawing/2014/main" id="{2FA68419-8431-6D0F-B5C2-D37F3D6CC3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472341" y="2505021"/>
            <a:ext cx="1478154" cy="1533931"/>
          </a:xfrm>
          <a:prstGeom prst="rect">
            <a:avLst/>
          </a:prstGeom>
        </p:spPr>
      </p:pic>
      <p:pic>
        <p:nvPicPr>
          <p:cNvPr id="20" name="図 19" descr="図形&#10;&#10;中程度の精度で自動的に生成された説明">
            <a:extLst>
              <a:ext uri="{FF2B5EF4-FFF2-40B4-BE49-F238E27FC236}">
                <a16:creationId xmlns:a16="http://schemas.microsoft.com/office/drawing/2014/main" id="{33E6A871-E2F0-D876-3D94-C31C9AB42C6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814" y="483407"/>
            <a:ext cx="10376082" cy="3703355"/>
          </a:xfrm>
          <a:prstGeom prst="rect">
            <a:avLst/>
          </a:prstGeom>
        </p:spPr>
      </p:pic>
      <p:pic>
        <p:nvPicPr>
          <p:cNvPr id="22" name="Picture 5">
            <a:extLst>
              <a:ext uri="{FF2B5EF4-FFF2-40B4-BE49-F238E27FC236}">
                <a16:creationId xmlns:a16="http://schemas.microsoft.com/office/drawing/2014/main" id="{85F61E01-9C54-3868-98D8-7F3F5D32379F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>
          <a:xfrm>
            <a:off x="323513" y="1457033"/>
            <a:ext cx="1062661" cy="1136535"/>
          </a:xfrm>
          <a:prstGeom prst="rect">
            <a:avLst/>
          </a:prstGeom>
        </p:spPr>
      </p:pic>
      <p:pic>
        <p:nvPicPr>
          <p:cNvPr id="23" name="Picture 7">
            <a:extLst>
              <a:ext uri="{FF2B5EF4-FFF2-40B4-BE49-F238E27FC236}">
                <a16:creationId xmlns:a16="http://schemas.microsoft.com/office/drawing/2014/main" id="{668ACCCF-53D5-E572-1A25-A198CD0316B2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>
          <a:xfrm>
            <a:off x="13442666" y="534207"/>
            <a:ext cx="1455991" cy="1557209"/>
          </a:xfrm>
          <a:prstGeom prst="rect">
            <a:avLst/>
          </a:prstGeom>
        </p:spPr>
      </p:pic>
      <p:pic>
        <p:nvPicPr>
          <p:cNvPr id="25" name="図 24" descr="図形&#10;&#10;中程度の精度で自動的に生成された説明">
            <a:extLst>
              <a:ext uri="{FF2B5EF4-FFF2-40B4-BE49-F238E27FC236}">
                <a16:creationId xmlns:a16="http://schemas.microsoft.com/office/drawing/2014/main" id="{A950940E-AC12-361B-F402-2E663B9116F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632" y="92061"/>
            <a:ext cx="9640453" cy="641889"/>
          </a:xfrm>
          <a:prstGeom prst="rect">
            <a:avLst/>
          </a:prstGeom>
        </p:spPr>
      </p:pic>
      <p:pic>
        <p:nvPicPr>
          <p:cNvPr id="27" name="図 26" descr="図形&#10;&#10;中程度の精度で自動的に生成された説明">
            <a:extLst>
              <a:ext uri="{FF2B5EF4-FFF2-40B4-BE49-F238E27FC236}">
                <a16:creationId xmlns:a16="http://schemas.microsoft.com/office/drawing/2014/main" id="{D02E9786-CD6A-19A4-6E36-65A8891CA8C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902" y="3471518"/>
            <a:ext cx="10330102" cy="731851"/>
          </a:xfrm>
          <a:prstGeom prst="rect">
            <a:avLst/>
          </a:prstGeom>
        </p:spPr>
      </p:pic>
      <p:pic>
        <p:nvPicPr>
          <p:cNvPr id="18" name="図 17" descr="ロゴ&#10;&#10;自動的に生成された説明">
            <a:extLst>
              <a:ext uri="{FF2B5EF4-FFF2-40B4-BE49-F238E27FC236}">
                <a16:creationId xmlns:a16="http://schemas.microsoft.com/office/drawing/2014/main" id="{91397ECE-7F06-DCB7-0192-8BBBCE080DA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451" y="249717"/>
            <a:ext cx="10477285" cy="3743513"/>
          </a:xfrm>
          <a:prstGeom prst="rect">
            <a:avLst/>
          </a:prstGeom>
        </p:spPr>
      </p:pic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101A283B-C425-B7CD-BA56-3E7EBDAE309B}"/>
              </a:ext>
            </a:extLst>
          </p:cNvPr>
          <p:cNvSpPr/>
          <p:nvPr/>
        </p:nvSpPr>
        <p:spPr>
          <a:xfrm>
            <a:off x="11773311" y="3225147"/>
            <a:ext cx="3100640" cy="737383"/>
          </a:xfrm>
          <a:prstGeom prst="roundRect">
            <a:avLst>
              <a:gd name="adj" fmla="val 2866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A878589-C8B0-F573-7716-4826DA9B1518}"/>
              </a:ext>
            </a:extLst>
          </p:cNvPr>
          <p:cNvSpPr txBox="1"/>
          <p:nvPr/>
        </p:nvSpPr>
        <p:spPr>
          <a:xfrm>
            <a:off x="11795007" y="3361821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詳細はこちらから</a:t>
            </a:r>
            <a:endParaRPr kumimoji="1" lang="en-US" altLang="ja-JP" sz="2800" b="1" dirty="0"/>
          </a:p>
        </p:txBody>
      </p:sp>
    </p:spTree>
    <p:extLst>
      <p:ext uri="{BB962C8B-B14F-4D97-AF65-F5344CB8AC3E}">
        <p14:creationId xmlns:p14="http://schemas.microsoft.com/office/powerpoint/2010/main" val="2844460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3001625587A494A863101CC985FDD32" ma:contentTypeVersion="12" ma:contentTypeDescription="新しいドキュメントを作成します。" ma:contentTypeScope="" ma:versionID="ca639ac64af3d717d0f48c65ea451a79">
  <xsd:schema xmlns:xsd="http://www.w3.org/2001/XMLSchema" xmlns:xs="http://www.w3.org/2001/XMLSchema" xmlns:p="http://schemas.microsoft.com/office/2006/metadata/properties" xmlns:ns2="9fff11b9-63e9-4869-a4d0-b39f432a0b2e" xmlns:ns3="9a0f1783-c7f1-4349-95e6-c3983e9afd6f" targetNamespace="http://schemas.microsoft.com/office/2006/metadata/properties" ma:root="true" ma:fieldsID="27cc1bf226b276548dd52b75de07bec1" ns2:_="" ns3:_="">
    <xsd:import namespace="9fff11b9-63e9-4869-a4d0-b39f432a0b2e"/>
    <xsd:import namespace="9a0f1783-c7f1-4349-95e6-c3983e9afd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f11b9-63e9-4869-a4d0-b39f432a0b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5bc2793e-9c95-460b-9e96-f9a7d33ca3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0f1783-c7f1-4349-95e6-c3983e9afd6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d4be0667-9059-4bd2-a846-e50807e7c5c5}" ma:internalName="TaxCatchAll" ma:showField="CatchAllData" ma:web="9a0f1783-c7f1-4349-95e6-c3983e9afd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ff11b9-63e9-4869-a4d0-b39f432a0b2e">
      <Terms xmlns="http://schemas.microsoft.com/office/infopath/2007/PartnerControls"/>
    </lcf76f155ced4ddcb4097134ff3c332f>
    <TaxCatchAll xmlns="9a0f1783-c7f1-4349-95e6-c3983e9afd6f" xsi:nil="true"/>
  </documentManagement>
</p:properties>
</file>

<file path=customXml/itemProps1.xml><?xml version="1.0" encoding="utf-8"?>
<ds:datastoreItem xmlns:ds="http://schemas.openxmlformats.org/officeDocument/2006/customXml" ds:itemID="{DFBC7CE3-061F-4A48-A069-36306F234A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ff11b9-63e9-4869-a4d0-b39f432a0b2e"/>
    <ds:schemaRef ds:uri="9a0f1783-c7f1-4349-95e6-c3983e9afd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DF0780-B448-49D2-BF88-6DBE94240C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CB1F4F-6A59-40D4-B34A-A08D897EEB2A}">
  <ds:schemaRefs>
    <ds:schemaRef ds:uri="http://schemas.microsoft.com/office/2006/metadata/properties"/>
    <ds:schemaRef ds:uri="http://schemas.microsoft.com/office/infopath/2007/PartnerControls"/>
    <ds:schemaRef ds:uri="9fff11b9-63e9-4869-a4d0-b39f432a0b2e"/>
    <ds:schemaRef ds:uri="9a0f1783-c7f1-4349-95e6-c3983e9afd6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4</Words>
  <Application>Microsoft Office PowerPoint</Application>
  <PresentationFormat>ユーザー設定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上原 知美</dc:creator>
  <cp:lastModifiedBy>上原 知美</cp:lastModifiedBy>
  <cp:revision>1</cp:revision>
  <dcterms:created xsi:type="dcterms:W3CDTF">2022-03-03T04:39:34Z</dcterms:created>
  <dcterms:modified xsi:type="dcterms:W3CDTF">2023-03-01T04:41:36Z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0x010100C3001625587A494A863101CC985FDD32</vt:lpwstr>
  </property>
  <property fmtid="{D5CDD505-2E9C-101B-9397-08002B2CF9AE}" pid="3" name="MediaServiceImageTags">
    <vt:lpwstr/>
  </property>
</Properties>
</file>